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EC18F-DFB9-4F6E-9681-31FE928F2E98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12474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39</a:t>
            </a:r>
            <a:r>
              <a:rPr lang="ja-JP" altLang="en-US" sz="3200" dirty="0"/>
              <a:t>回日本臨床栄養学会</a:t>
            </a:r>
            <a:r>
              <a:rPr lang="ja-JP" altLang="en-US" sz="3200" dirty="0" smtClean="0"/>
              <a:t>総会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第</a:t>
            </a:r>
            <a:r>
              <a:rPr lang="en-US" altLang="ja-JP" sz="3200" dirty="0" smtClean="0"/>
              <a:t>38</a:t>
            </a:r>
            <a:r>
              <a:rPr lang="ja-JP" altLang="en-US" sz="3200" dirty="0"/>
              <a:t>回日本臨床栄養協会総会</a:t>
            </a:r>
          </a:p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15</a:t>
            </a:r>
            <a:r>
              <a:rPr lang="ja-JP" altLang="en-US" sz="3200" dirty="0"/>
              <a:t>回大連合大会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467544" y="548680"/>
            <a:ext cx="8280920" cy="32403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30689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筆頭発表者名：●●　●●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443711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演題発表に関連し、開示すべき</a:t>
            </a:r>
            <a:r>
              <a:rPr kumimoji="1" lang="en-US" altLang="ja-JP" sz="3200" dirty="0" smtClean="0"/>
              <a:t>COI</a:t>
            </a:r>
          </a:p>
          <a:p>
            <a:pPr algn="ctr"/>
            <a:r>
              <a:rPr kumimoji="1" lang="ja-JP" altLang="en-US" sz="3200" dirty="0" smtClean="0"/>
              <a:t>関係にある企業などはありません。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rinsyo-eiyo2017</dc:creator>
  <cp:lastModifiedBy>okada</cp:lastModifiedBy>
  <cp:revision>7</cp:revision>
  <dcterms:created xsi:type="dcterms:W3CDTF">2017-07-25T07:53:33Z</dcterms:created>
  <dcterms:modified xsi:type="dcterms:W3CDTF">2017-08-31T03:31:53Z</dcterms:modified>
</cp:coreProperties>
</file>