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-612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4122-09DA-482B-8884-38C4B87337B2}" type="datetimeFigureOut">
              <a:rPr kumimoji="1" lang="ja-JP" altLang="en-US" smtClean="0"/>
              <a:pPr/>
              <a:t>2016/11/9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28A1-6D0A-4BCA-8ED6-897BF0A7FA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0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4122-09DA-482B-8884-38C4B87337B2}" type="datetimeFigureOut">
              <a:rPr kumimoji="1" lang="ja-JP" altLang="en-US" smtClean="0"/>
              <a:pPr/>
              <a:t>2016/11/9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28A1-6D0A-4BCA-8ED6-897BF0A7FA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92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4122-09DA-482B-8884-38C4B87337B2}" type="datetimeFigureOut">
              <a:rPr kumimoji="1" lang="ja-JP" altLang="en-US" smtClean="0"/>
              <a:pPr/>
              <a:t>2016/11/9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28A1-6D0A-4BCA-8ED6-897BF0A7FA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95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4122-09DA-482B-8884-38C4B87337B2}" type="datetimeFigureOut">
              <a:rPr kumimoji="1" lang="ja-JP" altLang="en-US" smtClean="0"/>
              <a:pPr/>
              <a:t>2016/11/9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28A1-6D0A-4BCA-8ED6-897BF0A7FA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826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4122-09DA-482B-8884-38C4B87337B2}" type="datetimeFigureOut">
              <a:rPr kumimoji="1" lang="ja-JP" altLang="en-US" smtClean="0"/>
              <a:pPr/>
              <a:t>2016/11/9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28A1-6D0A-4BCA-8ED6-897BF0A7FA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73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4122-09DA-482B-8884-38C4B87337B2}" type="datetimeFigureOut">
              <a:rPr kumimoji="1" lang="ja-JP" altLang="en-US" smtClean="0"/>
              <a:pPr/>
              <a:t>2016/11/9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28A1-6D0A-4BCA-8ED6-897BF0A7FA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61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4122-09DA-482B-8884-38C4B87337B2}" type="datetimeFigureOut">
              <a:rPr kumimoji="1" lang="ja-JP" altLang="en-US" smtClean="0"/>
              <a:pPr/>
              <a:t>2016/11/9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28A1-6D0A-4BCA-8ED6-897BF0A7FA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04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4122-09DA-482B-8884-38C4B87337B2}" type="datetimeFigureOut">
              <a:rPr kumimoji="1" lang="ja-JP" altLang="en-US" smtClean="0"/>
              <a:pPr/>
              <a:t>2016/11/9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28A1-6D0A-4BCA-8ED6-897BF0A7FA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88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4122-09DA-482B-8884-38C4B87337B2}" type="datetimeFigureOut">
              <a:rPr kumimoji="1" lang="ja-JP" altLang="en-US" smtClean="0"/>
              <a:pPr/>
              <a:t>2016/11/9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28A1-6D0A-4BCA-8ED6-897BF0A7FA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4122-09DA-482B-8884-38C4B87337B2}" type="datetimeFigureOut">
              <a:rPr kumimoji="1" lang="ja-JP" altLang="en-US" smtClean="0"/>
              <a:pPr/>
              <a:t>2016/11/9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28A1-6D0A-4BCA-8ED6-897BF0A7FA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77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4122-09DA-482B-8884-38C4B87337B2}" type="datetimeFigureOut">
              <a:rPr kumimoji="1" lang="ja-JP" altLang="en-US" smtClean="0"/>
              <a:pPr/>
              <a:t>2016/11/9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28A1-6D0A-4BCA-8ED6-897BF0A7FA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99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F4122-09DA-482B-8884-38C4B87337B2}" type="datetimeFigureOut">
              <a:rPr kumimoji="1" lang="ja-JP" altLang="en-US" smtClean="0"/>
              <a:pPr/>
              <a:t>2016/11/9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628A1-6D0A-4BCA-8ED6-897BF0A7FA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78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4000" dirty="0" smtClean="0"/>
              <a:t>　　　　</a:t>
            </a:r>
            <a:r>
              <a:rPr kumimoji="1" lang="ja-JP" altLang="en-US" sz="4900" dirty="0" smtClean="0"/>
              <a:t>日本小児科医会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　</a:t>
            </a:r>
            <a:r>
              <a:rPr lang="ja-JP" altLang="en-US" dirty="0" smtClean="0"/>
              <a:t>　　　　　　</a:t>
            </a:r>
            <a:r>
              <a:rPr lang="en-US" altLang="ja-JP" sz="6000" b="1" dirty="0" smtClean="0"/>
              <a:t>COI</a:t>
            </a:r>
            <a:r>
              <a:rPr lang="ja-JP" altLang="en-US" dirty="0" smtClean="0"/>
              <a:t>（</a:t>
            </a:r>
            <a:r>
              <a:rPr lang="en-US" altLang="ja-JP" sz="3600" b="1" i="1" dirty="0" smtClean="0"/>
              <a:t>Conflict</a:t>
            </a:r>
            <a:r>
              <a:rPr lang="ja-JP" altLang="en-US" sz="3600" b="1" i="1" dirty="0" smtClean="0"/>
              <a:t> </a:t>
            </a:r>
            <a:r>
              <a:rPr lang="en-US" altLang="ja-JP" sz="3600" b="1" i="1" dirty="0" smtClean="0"/>
              <a:t>Of</a:t>
            </a:r>
            <a:r>
              <a:rPr lang="ja-JP" altLang="en-US" sz="3600" b="1" i="1" dirty="0"/>
              <a:t> </a:t>
            </a:r>
            <a:r>
              <a:rPr lang="en-US" altLang="ja-JP" sz="3600" b="1" i="1" dirty="0" smtClean="0"/>
              <a:t>Interest</a:t>
            </a:r>
            <a:r>
              <a:rPr lang="en-US" altLang="ja-JP" dirty="0" smtClean="0"/>
              <a:t>:</a:t>
            </a:r>
            <a:r>
              <a:rPr lang="ja-JP" altLang="en-US" sz="4000" b="1" dirty="0" smtClean="0"/>
              <a:t>利益相反</a:t>
            </a:r>
            <a:r>
              <a:rPr lang="ja-JP" altLang="en-US" dirty="0" smtClean="0"/>
              <a:t>）</a:t>
            </a:r>
            <a:r>
              <a:rPr lang="ja-JP" altLang="en-US" sz="3600" dirty="0" smtClean="0"/>
              <a:t>開示</a:t>
            </a:r>
            <a:endParaRPr kumimoji="1" lang="ja-JP" altLang="en-US" sz="36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　　　　　　　　　　　　　　　　　　　　　　</a:t>
            </a:r>
            <a:endParaRPr lang="en-US" altLang="ja-JP" dirty="0" smtClean="0"/>
          </a:p>
          <a:p>
            <a:pPr marL="0" indent="0" algn="r">
              <a:buNone/>
            </a:pPr>
            <a:r>
              <a:rPr kumimoji="1" lang="ja-JP" altLang="en-US" sz="3600" dirty="0" smtClean="0"/>
              <a:t>　発表者代表：○○　○○</a:t>
            </a:r>
            <a:endParaRPr kumimoji="1" lang="en-US" altLang="ja-JP" sz="3600" dirty="0" smtClean="0"/>
          </a:p>
          <a:p>
            <a:pPr marL="0" indent="0" algn="r">
              <a:buNone/>
            </a:pPr>
            <a:endParaRPr lang="en-US" altLang="ja-JP" sz="3600" dirty="0"/>
          </a:p>
          <a:p>
            <a:pPr marL="0" indent="0" algn="r">
              <a:buNone/>
            </a:pPr>
            <a:r>
              <a:rPr lang="ja-JP" altLang="en-US" sz="3600" dirty="0" smtClean="0"/>
              <a:t>利益相</a:t>
            </a:r>
            <a:r>
              <a:rPr lang="ja-JP" altLang="en-US" sz="3600" dirty="0" smtClean="0"/>
              <a:t>反</a:t>
            </a:r>
            <a:r>
              <a:rPr lang="ja-JP" altLang="en-US" sz="3600" dirty="0" smtClean="0"/>
              <a:t>に関する</a:t>
            </a:r>
            <a:endParaRPr lang="en-US" altLang="ja-JP" sz="3600" dirty="0" smtClean="0"/>
          </a:p>
          <a:p>
            <a:pPr marL="0" indent="0" algn="r">
              <a:buNone/>
            </a:pPr>
            <a:r>
              <a:rPr lang="ja-JP" altLang="en-US" sz="3600" dirty="0" smtClean="0"/>
              <a:t>開示</a:t>
            </a:r>
            <a:r>
              <a:rPr lang="ja-JP" altLang="en-US" sz="3600" dirty="0" smtClean="0"/>
              <a:t>事項はありません</a:t>
            </a:r>
            <a:endParaRPr lang="en-US" altLang="ja-JP" sz="3600" dirty="0" smtClean="0"/>
          </a:p>
          <a:p>
            <a:pPr marL="0" indent="0" algn="ctr">
              <a:buNone/>
            </a:pPr>
            <a:endParaRPr kumimoji="1" lang="en-US" altLang="ja-JP" sz="3600" dirty="0"/>
          </a:p>
          <a:p>
            <a:pPr marL="0" indent="0" algn="r">
              <a:buNone/>
            </a:pPr>
            <a:r>
              <a:rPr lang="ja-JP" altLang="en-US" sz="3600" dirty="0" smtClean="0"/>
              <a:t>平成○○年○○月○○日</a:t>
            </a:r>
            <a:endParaRPr kumimoji="1" lang="en-US" altLang="ja-JP" sz="3600" dirty="0" smtClean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873" y="365125"/>
            <a:ext cx="550585" cy="56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85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250576" y="324746"/>
            <a:ext cx="10680220" cy="193966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　　日本小児科医会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　</a:t>
            </a:r>
            <a:r>
              <a:rPr lang="ja-JP" altLang="en-US" dirty="0" smtClean="0"/>
              <a:t>　　　　　</a:t>
            </a:r>
            <a:r>
              <a:rPr lang="en-US" altLang="ja-JP" sz="6000" b="1" dirty="0" smtClean="0"/>
              <a:t>COI</a:t>
            </a:r>
            <a:r>
              <a:rPr lang="ja-JP" altLang="en-US" dirty="0" smtClean="0"/>
              <a:t>（</a:t>
            </a:r>
            <a:r>
              <a:rPr lang="en-US" altLang="ja-JP" sz="3600" b="1" i="1" dirty="0" smtClean="0"/>
              <a:t>Conflict</a:t>
            </a:r>
            <a:r>
              <a:rPr lang="ja-JP" altLang="en-US" sz="3600" b="1" i="1" dirty="0" smtClean="0"/>
              <a:t> </a:t>
            </a:r>
            <a:r>
              <a:rPr lang="en-US" altLang="ja-JP" sz="3600" b="1" i="1" dirty="0" smtClean="0"/>
              <a:t>Of</a:t>
            </a:r>
            <a:r>
              <a:rPr lang="ja-JP" altLang="en-US" sz="3600" b="1" i="1" dirty="0"/>
              <a:t> </a:t>
            </a:r>
            <a:r>
              <a:rPr lang="en-US" altLang="ja-JP" sz="3600" b="1" i="1" dirty="0" smtClean="0"/>
              <a:t>Interest</a:t>
            </a:r>
            <a:r>
              <a:rPr lang="en-US" altLang="ja-JP" dirty="0" smtClean="0"/>
              <a:t>:</a:t>
            </a:r>
            <a:r>
              <a:rPr lang="ja-JP" altLang="en-US" sz="4000" b="1" dirty="0" smtClean="0"/>
              <a:t>利益相反</a:t>
            </a:r>
            <a:r>
              <a:rPr lang="ja-JP" altLang="en-US" dirty="0" smtClean="0"/>
              <a:t>）</a:t>
            </a:r>
            <a:r>
              <a:rPr lang="ja-JP" altLang="en-US" sz="3600" dirty="0" smtClean="0"/>
              <a:t>開示</a:t>
            </a:r>
            <a:endParaRPr kumimoji="1" lang="ja-JP" altLang="en-US" sz="36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　　　　　　　　　　　　　　　　　　　　　　</a:t>
            </a:r>
            <a:endParaRPr lang="en-US" altLang="ja-JP" dirty="0" smtClean="0"/>
          </a:p>
          <a:p>
            <a:pPr marL="0" indent="0" algn="r">
              <a:buNone/>
            </a:pPr>
            <a:r>
              <a:rPr kumimoji="1" lang="ja-JP" altLang="en-US" sz="3600" dirty="0" smtClean="0"/>
              <a:t>　発表者代表：○○　○○</a:t>
            </a:r>
            <a:endParaRPr kumimoji="1" lang="en-US" altLang="ja-JP" sz="3600" dirty="0" smtClean="0"/>
          </a:p>
          <a:p>
            <a:pPr marL="0" indent="0" algn="r">
              <a:buNone/>
            </a:pPr>
            <a:endParaRPr lang="en-US" altLang="ja-JP" sz="3600" dirty="0"/>
          </a:p>
          <a:p>
            <a:pPr marL="0" indent="0" algn="ctr">
              <a:buNone/>
            </a:pPr>
            <a:r>
              <a:rPr lang="ja-JP" altLang="en-US" sz="3600" smtClean="0"/>
              <a:t>（</a:t>
            </a:r>
            <a:r>
              <a:rPr lang="ja-JP" altLang="en-US" sz="3600" dirty="0" smtClean="0"/>
              <a:t>該当企業名のみ記載）</a:t>
            </a:r>
            <a:endParaRPr lang="en-US" altLang="ja-JP" sz="3600" dirty="0" smtClean="0"/>
          </a:p>
          <a:p>
            <a:pPr marL="0" indent="0" algn="ctr">
              <a:buNone/>
            </a:pPr>
            <a:endParaRPr kumimoji="1" lang="en-US" altLang="ja-JP" sz="3600" dirty="0"/>
          </a:p>
          <a:p>
            <a:pPr marL="0" indent="0" algn="r">
              <a:buNone/>
            </a:pPr>
            <a:endParaRPr lang="en-US" altLang="ja-JP" sz="3600" dirty="0" smtClean="0"/>
          </a:p>
          <a:p>
            <a:pPr marL="0" indent="0" algn="r">
              <a:buNone/>
            </a:pPr>
            <a:endParaRPr lang="en-US" altLang="ja-JP" sz="3600" dirty="0"/>
          </a:p>
          <a:p>
            <a:pPr marL="0" indent="0" algn="r">
              <a:buNone/>
            </a:pPr>
            <a:r>
              <a:rPr lang="ja-JP" altLang="en-US" sz="3600" dirty="0" smtClean="0"/>
              <a:t>平成○○年○○月○○日</a:t>
            </a:r>
            <a:endParaRPr kumimoji="1" lang="en-US" altLang="ja-JP" sz="3600" dirty="0" smtClean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82" y="531084"/>
            <a:ext cx="746838" cy="76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44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0</Words>
  <Application>Microsoft Office PowerPoint</Application>
  <PresentationFormat>ユーザー設定</PresentationFormat>
  <Paragraphs>17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theme</vt:lpstr>
      <vt:lpstr>　　　　日本小児科医会 　　　　　　　COI（Conflict Of Interest:利益相反）開示</vt:lpstr>
      <vt:lpstr>　　日本小児科医会 　　　　　　COI（Conflict Of Interest:利益相反）開示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日本小児科医会 　　　　　COI（Conflict Of Interest:利益相反）開示</dc:title>
  <dc:creator>伊藤隆一</dc:creator>
  <cp:lastModifiedBy>竹内宣博</cp:lastModifiedBy>
  <cp:revision>8</cp:revision>
  <dcterms:created xsi:type="dcterms:W3CDTF">2015-03-18T14:53:59Z</dcterms:created>
  <dcterms:modified xsi:type="dcterms:W3CDTF">2016-11-09T02:29:10Z</dcterms:modified>
</cp:coreProperties>
</file>